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8" r:id="rId10"/>
    <p:sldId id="263" r:id="rId11"/>
    <p:sldId id="269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04" autoAdjust="0"/>
  </p:normalViewPr>
  <p:slideViewPr>
    <p:cSldViewPr snapToGrid="0">
      <p:cViewPr>
        <p:scale>
          <a:sx n="110" d="100"/>
          <a:sy n="110" d="100"/>
        </p:scale>
        <p:origin x="-55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1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7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5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9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150E-5B21-491A-8AE5-F7A8DC7F0B5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55AB-3975-4903-BFF7-B3B393684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host.ru/voice" TargetMode="External"/><Relationship Id="rId2" Type="http://schemas.openxmlformats.org/officeDocument/2006/relationships/hyperlink" Target="https://app.napkin.ai/sign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gamma.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91" y="1650066"/>
            <a:ext cx="9144000" cy="2387600"/>
          </a:xfrm>
        </p:spPr>
        <p:txBody>
          <a:bodyPr>
            <a:noAutofit/>
          </a:bodyPr>
          <a:lstStyle/>
          <a:p>
            <a:pPr algn="l"/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91" y="5202238"/>
            <a:ext cx="6816436" cy="6443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err="1" smtClean="0"/>
              <a:t>Анферова</a:t>
            </a:r>
            <a:r>
              <a:rPr lang="ru-RU" dirty="0" smtClean="0"/>
              <a:t> Дарья Андреевна</a:t>
            </a:r>
          </a:p>
          <a:p>
            <a:pPr algn="l"/>
            <a:r>
              <a:rPr lang="ru-RU" dirty="0" smtClean="0"/>
              <a:t>Учитель МАОУ «Гимназия №33» г. Перми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352" t="18277" r="8791" b="10786"/>
          <a:stretch/>
        </p:blipFill>
        <p:spPr>
          <a:xfrm>
            <a:off x="7610168" y="13041"/>
            <a:ext cx="4734232" cy="68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Алиса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3" y="1477933"/>
            <a:ext cx="8787888" cy="4544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98" y="223408"/>
            <a:ext cx="1037571" cy="10514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65553" y="1441529"/>
            <a:ext cx="2091908" cy="1370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Доступна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через Яндекс браузер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бесплатная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1056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app.napkin.ai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84" y="178366"/>
            <a:ext cx="1152585" cy="12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6" y="1200420"/>
            <a:ext cx="6831012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96" y="2847273"/>
            <a:ext cx="5165545" cy="35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2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/>
          <a:lstStyle/>
          <a:p>
            <a:r>
              <a:rPr lang="ru-RU" b="1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68" y="135117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/>
              <a:t>ChatGPT</a:t>
            </a:r>
            <a:r>
              <a:rPr lang="ru-RU" dirty="0"/>
              <a:t> 4</a:t>
            </a:r>
          </a:p>
          <a:p>
            <a:pPr lvl="0"/>
            <a:r>
              <a:rPr lang="ru-RU" dirty="0" err="1"/>
              <a:t>OkGPT</a:t>
            </a:r>
            <a:endParaRPr lang="ru-RU" dirty="0"/>
          </a:p>
          <a:p>
            <a:pPr lvl="0"/>
            <a:r>
              <a:rPr lang="ru-RU" dirty="0" err="1"/>
              <a:t>NeuromateAI</a:t>
            </a:r>
            <a:endParaRPr lang="ru-RU" dirty="0"/>
          </a:p>
          <a:p>
            <a:pPr lvl="0"/>
            <a:r>
              <a:rPr lang="ru-RU" dirty="0" smtClean="0"/>
              <a:t>alice.yandex.ru</a:t>
            </a:r>
          </a:p>
          <a:p>
            <a:pPr lvl="0"/>
            <a:r>
              <a:rPr lang="en-US" dirty="0" err="1"/>
              <a:t>giga.chat</a:t>
            </a:r>
            <a:endParaRPr lang="ru-RU" dirty="0" smtClean="0"/>
          </a:p>
          <a:p>
            <a:pPr lvl="0"/>
            <a:r>
              <a:rPr lang="en-US" dirty="0" smtClean="0">
                <a:hlinkClick r:id="rId2"/>
              </a:rPr>
              <a:t>app.napkin.ai</a:t>
            </a:r>
            <a:endParaRPr lang="ru-RU" dirty="0"/>
          </a:p>
          <a:p>
            <a:pPr lvl="0"/>
            <a:r>
              <a:rPr lang="ru-RU" u="sng" dirty="0" smtClean="0">
                <a:hlinkClick r:id="rId3"/>
              </a:rPr>
              <a:t>apihost.ru/</a:t>
            </a:r>
            <a:r>
              <a:rPr lang="ru-RU" u="sng" dirty="0" err="1" smtClean="0">
                <a:hlinkClick r:id="rId3"/>
              </a:rPr>
              <a:t>voice</a:t>
            </a:r>
            <a:r>
              <a:rPr lang="ru-RU" u="sng" dirty="0" smtClean="0"/>
              <a:t> (голос)</a:t>
            </a:r>
            <a:endParaRPr lang="ru-RU" dirty="0"/>
          </a:p>
          <a:p>
            <a:pPr lvl="0"/>
            <a:r>
              <a:rPr lang="ru-RU" u="sng" dirty="0" err="1" smtClean="0">
                <a:hlinkClick r:id="rId4"/>
              </a:rPr>
              <a:t>gamma.app</a:t>
            </a:r>
            <a:r>
              <a:rPr lang="ru-RU" dirty="0" smtClean="0"/>
              <a:t> (презентация)</a:t>
            </a:r>
            <a:endParaRPr lang="en-US" dirty="0" smtClean="0"/>
          </a:p>
          <a:p>
            <a:pPr lvl="0"/>
            <a:r>
              <a:rPr lang="en-US" dirty="0" smtClean="0"/>
              <a:t>app.presentsimple.ai (</a:t>
            </a:r>
            <a:r>
              <a:rPr lang="ru-RU" dirty="0" smtClean="0"/>
              <a:t>презентация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592" y="1479837"/>
            <a:ext cx="3286584" cy="3219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22532" y="4650007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/>
              <a:t>NeuromateAI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4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КАКИЕ ЗАДАЧИ МОЖНО ДЕЛЕГИРОВАТЬ </a:t>
            </a:r>
            <a:r>
              <a:rPr lang="ru-RU" b="1" dirty="0" smtClean="0"/>
              <a:t>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25" y="1690370"/>
            <a:ext cx="2642492" cy="257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СОЗДАВАТЬ ТЕКСТЫ </a:t>
            </a:r>
          </a:p>
          <a:p>
            <a:r>
              <a:rPr lang="ru-RU" sz="2000" dirty="0" smtClean="0"/>
              <a:t>загадки </a:t>
            </a:r>
          </a:p>
          <a:p>
            <a:r>
              <a:rPr lang="ru-RU" sz="2000" dirty="0" err="1" smtClean="0"/>
              <a:t>фактчекинг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сюжеты </a:t>
            </a:r>
          </a:p>
          <a:p>
            <a:r>
              <a:rPr lang="ru-RU" sz="2000" dirty="0" smtClean="0"/>
              <a:t>планы занятий </a:t>
            </a:r>
          </a:p>
          <a:p>
            <a:r>
              <a:rPr lang="ru-RU" sz="2000" dirty="0" smtClean="0"/>
              <a:t>стилизация текстов</a:t>
            </a:r>
          </a:p>
          <a:p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79173" y="1690688"/>
            <a:ext cx="3266351" cy="403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СОЗДАВАТЬ ИЗОБРАЖЕНИЯ </a:t>
            </a:r>
          </a:p>
          <a:p>
            <a:r>
              <a:rPr lang="ru-RU" sz="2000" dirty="0" smtClean="0"/>
              <a:t>иллюстрации </a:t>
            </a:r>
          </a:p>
          <a:p>
            <a:r>
              <a:rPr lang="ru-RU" sz="2000" dirty="0" smtClean="0"/>
              <a:t>изображения для вопросов </a:t>
            </a:r>
          </a:p>
          <a:p>
            <a:r>
              <a:rPr lang="ru-RU" sz="2000" dirty="0" err="1" smtClean="0"/>
              <a:t>фактчекинг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поддерживающие </a:t>
            </a:r>
            <a:r>
              <a:rPr lang="ru-RU" sz="2000" dirty="0" err="1" smtClean="0"/>
              <a:t>мемы</a:t>
            </a:r>
            <a:endParaRPr lang="ru-RU" sz="2000" dirty="0" smtClean="0"/>
          </a:p>
          <a:p>
            <a:r>
              <a:rPr lang="ru-RU" sz="2000" dirty="0" smtClean="0"/>
              <a:t>презентации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868" y="1695958"/>
            <a:ext cx="3148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</a:pPr>
            <a:r>
              <a:rPr lang="ru-RU" sz="2000" dirty="0"/>
              <a:t>СОЗДАВАТЬ АУДИО 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озвучка </a:t>
            </a: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диалоги </a:t>
            </a: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орфоэпия </a:t>
            </a: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музыкальные </a:t>
            </a:r>
            <a:r>
              <a:rPr lang="ru-RU" sz="2000" dirty="0"/>
              <a:t>композиции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4451" y="1690688"/>
            <a:ext cx="2937164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/>
              <a:t>СОЗДАВАТЬ ВИДЕО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анимация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ролики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77" y="4627264"/>
            <a:ext cx="2228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15" y="4586637"/>
            <a:ext cx="1933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5" y="4512964"/>
            <a:ext cx="2181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586637"/>
            <a:ext cx="2242868" cy="88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97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18" y="30833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Создавать тексты или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как написать </a:t>
            </a:r>
            <a:r>
              <a:rPr lang="ru-RU" b="1" dirty="0" err="1" smtClean="0"/>
              <a:t>промпт</a:t>
            </a:r>
            <a:r>
              <a:rPr lang="ru-RU" b="1" dirty="0" smtClean="0"/>
              <a:t> для 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33" y="1942229"/>
            <a:ext cx="4474626" cy="1982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Промпт</a:t>
            </a:r>
            <a:r>
              <a:rPr lang="ru-RU" dirty="0" smtClean="0"/>
              <a:t> </a:t>
            </a:r>
            <a:r>
              <a:rPr lang="ru-RU" dirty="0"/>
              <a:t>– это ваш запрос, на основе которого </a:t>
            </a:r>
            <a:r>
              <a:rPr lang="ru-RU" dirty="0" err="1"/>
              <a:t>ChatGPT</a:t>
            </a:r>
            <a:r>
              <a:rPr lang="ru-RU" dirty="0"/>
              <a:t> или другая </a:t>
            </a:r>
            <a:r>
              <a:rPr lang="ru-RU" dirty="0" err="1" smtClean="0"/>
              <a:t>нейросеть</a:t>
            </a:r>
            <a:r>
              <a:rPr lang="ru-RU" dirty="0" smtClean="0"/>
              <a:t> </a:t>
            </a:r>
            <a:r>
              <a:rPr lang="ru-RU" dirty="0"/>
              <a:t>генерирует текст.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0832" y="3924244"/>
            <a:ext cx="42091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 чего состоит </a:t>
            </a:r>
            <a:r>
              <a:rPr lang="ru-RU" sz="2800" b="1" dirty="0" err="1" smtClean="0"/>
              <a:t>промпт</a:t>
            </a:r>
            <a:r>
              <a:rPr lang="ru-RU" sz="2800" b="1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Формулировка задачи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Входные данные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Контекст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Формат вывода данных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544" t="17036" r="9571" b="10383"/>
          <a:stretch/>
        </p:blipFill>
        <p:spPr>
          <a:xfrm>
            <a:off x="7505701" y="0"/>
            <a:ext cx="468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36" y="158647"/>
            <a:ext cx="10515600" cy="1325563"/>
          </a:xfrm>
        </p:spPr>
        <p:txBody>
          <a:bodyPr/>
          <a:lstStyle/>
          <a:p>
            <a:r>
              <a:rPr lang="ru-RU" b="1" dirty="0"/>
              <a:t>Советы для подготовки </a:t>
            </a:r>
            <a:r>
              <a:rPr lang="ru-RU" b="1" dirty="0" smtClean="0"/>
              <a:t>промптов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193" y="1484210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1. Начните с понятной команды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Например: </a:t>
            </a:r>
            <a:r>
              <a:rPr lang="ru-RU" sz="2000" dirty="0" smtClean="0">
                <a:solidFill>
                  <a:schemeClr val="tx1"/>
                </a:solidFill>
              </a:rPr>
              <a:t>Напиши </a:t>
            </a:r>
            <a:r>
              <a:rPr lang="ru-RU" sz="2000" dirty="0">
                <a:solidFill>
                  <a:schemeClr val="tx1"/>
                </a:solidFill>
              </a:rPr>
              <a:t>список из 10 пунктов 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тредактируй, перепиши </a:t>
            </a:r>
            <a:r>
              <a:rPr lang="ru-RU" sz="2000" dirty="0">
                <a:solidFill>
                  <a:schemeClr val="tx1"/>
                </a:solidFill>
              </a:rPr>
              <a:t>в деловом </a:t>
            </a:r>
            <a:r>
              <a:rPr lang="ru-RU" sz="2000" dirty="0" smtClean="0">
                <a:solidFill>
                  <a:schemeClr val="tx1"/>
                </a:solidFill>
              </a:rPr>
              <a:t>стиле, Сократи, дополни, составь </a:t>
            </a:r>
            <a:r>
              <a:rPr lang="ru-RU" sz="2000" dirty="0">
                <a:solidFill>
                  <a:schemeClr val="tx1"/>
                </a:solidFill>
              </a:rPr>
              <a:t>уравнения </a:t>
            </a:r>
            <a:r>
              <a:rPr lang="ru-RU" sz="2000" dirty="0" smtClean="0">
                <a:solidFill>
                  <a:schemeClr val="tx1"/>
                </a:solidFill>
              </a:rPr>
              <a:t>...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3536" y="1484209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2. Добавьте контекст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Укажите дополнительную информацию, чтобы бот понял ваш запрос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Например: линейные уравнения 5 </a:t>
            </a:r>
            <a:r>
              <a:rPr lang="ru-RU" sz="2000" dirty="0">
                <a:solidFill>
                  <a:schemeClr val="tx1"/>
                </a:solidFill>
              </a:rPr>
              <a:t>класс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3536" y="3272704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4. Используйте разделители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авычки, маркеры, нумерация помогут </a:t>
            </a:r>
            <a:r>
              <a:rPr lang="ru-RU" sz="2000" dirty="0">
                <a:solidFill>
                  <a:schemeClr val="tx1"/>
                </a:solidFill>
              </a:rPr>
              <a:t>структурировать ваш </a:t>
            </a:r>
            <a:r>
              <a:rPr lang="ru-RU" sz="2000" dirty="0" err="1" smtClean="0">
                <a:solidFill>
                  <a:schemeClr val="tx1"/>
                </a:solidFill>
              </a:rPr>
              <a:t>промпт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3536" y="5059760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6. Если ответ вас не устраивает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Укажите, что нужно поправить в ответе</a:t>
            </a:r>
            <a:r>
              <a:rPr lang="ru-RU" sz="2000" dirty="0" smtClean="0">
                <a:solidFill>
                  <a:schemeClr val="tx1"/>
                </a:solidFill>
              </a:rPr>
              <a:t>. Например: переменные только слева,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апиши ответы на данные уравнения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193" y="5061198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5. Укажите нужную длину ответа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Например: </a:t>
            </a:r>
            <a:r>
              <a:rPr lang="ru-RU" sz="2000" dirty="0" smtClean="0">
                <a:solidFill>
                  <a:schemeClr val="tx1"/>
                </a:solidFill>
              </a:rPr>
              <a:t>Напиши текст из 500 слов, составь 5 линейных уравнений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193" y="3272704"/>
            <a:ext cx="4572000" cy="152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3. Будьте краткими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Избегайте использования лишних </a:t>
            </a:r>
            <a:r>
              <a:rPr lang="ru-RU" sz="2000" dirty="0" smtClean="0">
                <a:solidFill>
                  <a:schemeClr val="tx1"/>
                </a:solidFill>
              </a:rPr>
              <a:t>слов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Использование </a:t>
            </a:r>
            <a:r>
              <a:rPr lang="ru-RU" b="1" dirty="0" smtClean="0"/>
              <a:t>ролей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694" y="164447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Представь, что </a:t>
            </a:r>
            <a:r>
              <a:rPr lang="ru-RU" dirty="0" smtClean="0"/>
              <a:t>ты ... </a:t>
            </a:r>
          </a:p>
          <a:p>
            <a:pPr marL="0" indent="0">
              <a:buNone/>
            </a:pPr>
            <a:r>
              <a:rPr lang="ru-RU" b="1" dirty="0" err="1" smtClean="0"/>
              <a:t>Промпт</a:t>
            </a:r>
            <a:r>
              <a:rPr lang="ru-RU" dirty="0"/>
              <a:t>: Представь, что ты учитель в начальной школе. Объясни детям, что такое физика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Ответь как-будто ты ...</a:t>
            </a:r>
          </a:p>
          <a:p>
            <a:pPr marL="0" indent="0">
              <a:buNone/>
            </a:pPr>
            <a:r>
              <a:rPr lang="ru-RU" b="1" dirty="0" err="1"/>
              <a:t>Промпт</a:t>
            </a:r>
            <a:r>
              <a:rPr lang="ru-RU" dirty="0" smtClean="0"/>
              <a:t>: </a:t>
            </a:r>
            <a:r>
              <a:rPr lang="ru-RU" dirty="0"/>
              <a:t>Ответь как-будто ты </a:t>
            </a:r>
            <a:r>
              <a:rPr lang="ru-RU" dirty="0" smtClean="0"/>
              <a:t>ученый.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 качестве ролевой модели можно использовать конкретных </a:t>
            </a:r>
            <a:r>
              <a:rPr lang="ru-RU" dirty="0" smtClean="0"/>
              <a:t>людей.</a:t>
            </a:r>
          </a:p>
          <a:p>
            <a:pPr marL="0" indent="0">
              <a:buNone/>
            </a:pPr>
            <a:r>
              <a:rPr lang="ru-RU" b="1" dirty="0" err="1"/>
              <a:t>Промпт</a:t>
            </a:r>
            <a:r>
              <a:rPr lang="ru-RU" dirty="0"/>
              <a:t>: </a:t>
            </a:r>
            <a:r>
              <a:rPr lang="ru-RU" dirty="0" smtClean="0"/>
              <a:t>Что бы ответил на этот вопрос Эйнштейн?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39" y="122468"/>
            <a:ext cx="2239107" cy="8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3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6 класс ВПР</a:t>
            </a:r>
            <a:br>
              <a:rPr lang="ru-RU" dirty="0" smtClean="0"/>
            </a:br>
            <a:r>
              <a:rPr lang="ru-RU" dirty="0" smtClean="0"/>
              <a:t>Логические задачи повышенной сложности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5" y="1825625"/>
            <a:ext cx="5665436" cy="3309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257800" cy="5041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437" y="156974"/>
            <a:ext cx="2239107" cy="8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ChatGPT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052" y="223562"/>
            <a:ext cx="2060649" cy="2258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8" y="997868"/>
            <a:ext cx="7192041" cy="3833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36" y="1664203"/>
            <a:ext cx="3844992" cy="4006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808" y="5165119"/>
            <a:ext cx="4572000" cy="1199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Для развития критического мышления учащимся можно дать задание: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«Данный тест был составлен ИИ. Проверьте корректность данных и решите тест»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72932" y="2829464"/>
            <a:ext cx="2096219" cy="1158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Не стоит полностью доверять той информации, что выдает </a:t>
            </a:r>
            <a:r>
              <a:rPr lang="ru-RU" sz="1600" dirty="0" err="1" smtClean="0">
                <a:solidFill>
                  <a:schemeClr val="tx1"/>
                </a:solidFill>
              </a:rPr>
              <a:t>Нейросеть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5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5 класс ВПР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72" y="1117365"/>
            <a:ext cx="8624472" cy="507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76" y="2682463"/>
            <a:ext cx="2694322" cy="3197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45128" y="1117365"/>
            <a:ext cx="2298940" cy="1789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Нейросеть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может составить много вариантов заданий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не всегда дает красивую запись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3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5" y="309563"/>
            <a:ext cx="7576179" cy="60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53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334</Words>
  <Application>Microsoft Office PowerPoint</Application>
  <PresentationFormat>Произвольный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КАКИЕ ЗАДАЧИ МОЖНО ДЕЛЕГИРОВАТЬ ИИ</vt:lpstr>
      <vt:lpstr>Создавать тексты или как написать промпт для бота</vt:lpstr>
      <vt:lpstr>Советы для подготовки промптов</vt:lpstr>
      <vt:lpstr>Использование ролей</vt:lpstr>
      <vt:lpstr>Математика 6 класс ВПР Логические задачи повышенной сложности </vt:lpstr>
      <vt:lpstr>ChatGPT </vt:lpstr>
      <vt:lpstr>Математика 5 класс ВПР </vt:lpstr>
      <vt:lpstr>Презентация PowerPoint</vt:lpstr>
      <vt:lpstr>Алиса </vt:lpstr>
      <vt:lpstr>app.napkin.ai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Отработка заданий ВПР  по математике,  вызывающих затруднения  у обучающихся 5-9 классов  с использованием ИИ</dc:title>
  <dc:creator>Илья</dc:creator>
  <cp:lastModifiedBy>Дубровина Элина Николаевна</cp:lastModifiedBy>
  <cp:revision>30</cp:revision>
  <dcterms:created xsi:type="dcterms:W3CDTF">2025-01-09T02:03:11Z</dcterms:created>
  <dcterms:modified xsi:type="dcterms:W3CDTF">2025-02-18T06:56:00Z</dcterms:modified>
</cp:coreProperties>
</file>